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4" r:id="rId5"/>
    <p:sldId id="263" r:id="rId6"/>
    <p:sldId id="262" r:id="rId7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21521-56C3-4D39-A409-C625CAF7A5C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EA6E1C1-D59F-473B-94C3-2DC8E8B9DD2B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/>
            <a:t>Материально- техническое оснащение группы №2 МБДОУ «Детский сад №286 компенсирующего вида» Московского района </a:t>
          </a:r>
          <a:r>
            <a:rPr lang="ru-RU" dirty="0" err="1" smtClean="0"/>
            <a:t>г.Казани</a:t>
          </a:r>
          <a:endParaRPr lang="ru-RU" dirty="0"/>
        </a:p>
      </dgm:t>
    </dgm:pt>
    <dgm:pt modelId="{6D79C9A9-8B86-48C5-B482-FB168EA58B97}" type="parTrans" cxnId="{6A1EADD5-0142-460A-B40C-C50A5333F7D0}">
      <dgm:prSet/>
      <dgm:spPr/>
      <dgm:t>
        <a:bodyPr/>
        <a:lstStyle/>
        <a:p>
          <a:endParaRPr lang="ru-RU"/>
        </a:p>
      </dgm:t>
    </dgm:pt>
    <dgm:pt modelId="{0C5AF806-089E-48D5-B940-357A96C0D71E}" type="sibTrans" cxnId="{6A1EADD5-0142-460A-B40C-C50A5333F7D0}">
      <dgm:prSet/>
      <dgm:spPr/>
      <dgm:t>
        <a:bodyPr/>
        <a:lstStyle/>
        <a:p>
          <a:endParaRPr lang="ru-RU"/>
        </a:p>
      </dgm:t>
    </dgm:pt>
    <dgm:pt modelId="{7CA75DBE-8F44-47CE-9C5F-AC04CDAFC18E}" type="pres">
      <dgm:prSet presAssocID="{25521521-56C3-4D39-A409-C625CAF7A5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0F1374-A478-45D3-B4FF-D46FA543153F}" type="pres">
      <dgm:prSet presAssocID="{0EA6E1C1-D59F-473B-94C3-2DC8E8B9DD2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1EADD5-0142-460A-B40C-C50A5333F7D0}" srcId="{25521521-56C3-4D39-A409-C625CAF7A5C2}" destId="{0EA6E1C1-D59F-473B-94C3-2DC8E8B9DD2B}" srcOrd="0" destOrd="0" parTransId="{6D79C9A9-8B86-48C5-B482-FB168EA58B97}" sibTransId="{0C5AF806-089E-48D5-B940-357A96C0D71E}"/>
    <dgm:cxn modelId="{BFD53F58-000B-4238-80FA-9B6DFE645138}" type="presOf" srcId="{0EA6E1C1-D59F-473B-94C3-2DC8E8B9DD2B}" destId="{CC0F1374-A478-45D3-B4FF-D46FA543153F}" srcOrd="0" destOrd="0" presId="urn:microsoft.com/office/officeart/2005/8/layout/vList2"/>
    <dgm:cxn modelId="{5171B6A1-97B5-44E1-AC9A-64D3775A02E5}" type="presOf" srcId="{25521521-56C3-4D39-A409-C625CAF7A5C2}" destId="{7CA75DBE-8F44-47CE-9C5F-AC04CDAFC18E}" srcOrd="0" destOrd="0" presId="urn:microsoft.com/office/officeart/2005/8/layout/vList2"/>
    <dgm:cxn modelId="{05F151CB-89F3-4814-A031-12B8FDCDB327}" type="presParOf" srcId="{7CA75DBE-8F44-47CE-9C5F-AC04CDAFC18E}" destId="{CC0F1374-A478-45D3-B4FF-D46FA543153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84FF82-7469-4888-A0A0-AA6ADD27BFA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212078-AEF0-4A6A-B176-08B65A08FC70}">
      <dgm:prSet phldrT="[Текст]"/>
      <dgm:spPr/>
      <dgm:t>
        <a:bodyPr/>
        <a:lstStyle/>
        <a:p>
          <a:r>
            <a:rPr lang="ru-RU" dirty="0" smtClean="0"/>
            <a:t>Кабинет учителя-логопеда</a:t>
          </a:r>
          <a:endParaRPr lang="ru-RU" dirty="0"/>
        </a:p>
      </dgm:t>
    </dgm:pt>
    <dgm:pt modelId="{185ADF96-BA8C-46C2-AB50-AA7D8BC6B712}" type="parTrans" cxnId="{3A466A0C-C1BA-4B83-95CD-3248C8F6EC73}">
      <dgm:prSet/>
      <dgm:spPr/>
      <dgm:t>
        <a:bodyPr/>
        <a:lstStyle/>
        <a:p>
          <a:endParaRPr lang="ru-RU"/>
        </a:p>
      </dgm:t>
    </dgm:pt>
    <dgm:pt modelId="{F468125B-C89C-4759-839C-F086858460E8}" type="sibTrans" cxnId="{3A466A0C-C1BA-4B83-95CD-3248C8F6EC73}">
      <dgm:prSet/>
      <dgm:spPr/>
      <dgm:t>
        <a:bodyPr/>
        <a:lstStyle/>
        <a:p>
          <a:endParaRPr lang="ru-RU"/>
        </a:p>
      </dgm:t>
    </dgm:pt>
    <dgm:pt modelId="{4C81B7C2-53F2-4DB6-A471-970E1CC7032C}" type="pres">
      <dgm:prSet presAssocID="{B484FF82-7469-4888-A0A0-AA6ADD27BF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B8F701-BB69-4312-869F-E94347A23FB0}" type="pres">
      <dgm:prSet presAssocID="{BB212078-AEF0-4A6A-B176-08B65A08FC7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66FBA8-B0B3-4066-8D1D-F261A0C58FDB}" type="presOf" srcId="{BB212078-AEF0-4A6A-B176-08B65A08FC70}" destId="{0BB8F701-BB69-4312-869F-E94347A23FB0}" srcOrd="0" destOrd="0" presId="urn:microsoft.com/office/officeart/2005/8/layout/vList2"/>
    <dgm:cxn modelId="{FB76F3AE-7619-4862-A877-09E16786CDE0}" type="presOf" srcId="{B484FF82-7469-4888-A0A0-AA6ADD27BFAD}" destId="{4C81B7C2-53F2-4DB6-A471-970E1CC7032C}" srcOrd="0" destOrd="0" presId="urn:microsoft.com/office/officeart/2005/8/layout/vList2"/>
    <dgm:cxn modelId="{3A466A0C-C1BA-4B83-95CD-3248C8F6EC73}" srcId="{B484FF82-7469-4888-A0A0-AA6ADD27BFAD}" destId="{BB212078-AEF0-4A6A-B176-08B65A08FC70}" srcOrd="0" destOrd="0" parTransId="{185ADF96-BA8C-46C2-AB50-AA7D8BC6B712}" sibTransId="{F468125B-C89C-4759-839C-F086858460E8}"/>
    <dgm:cxn modelId="{B1A50B80-9A34-48AF-A866-4FFEDD67D389}" type="presParOf" srcId="{4C81B7C2-53F2-4DB6-A471-970E1CC7032C}" destId="{0BB8F701-BB69-4312-869F-E94347A23F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F1374-A478-45D3-B4FF-D46FA543153F}">
      <dsp:nvSpPr>
        <dsp:cNvPr id="0" name=""/>
        <dsp:cNvSpPr/>
      </dsp:nvSpPr>
      <dsp:spPr>
        <a:xfrm>
          <a:off x="0" y="196922"/>
          <a:ext cx="6792416" cy="1264770"/>
        </a:xfrm>
        <a:prstGeom prst="round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Материально- техническое оснащение группы №2 МБДОУ «Детский сад №286 компенсирующего вида» Московского района </a:t>
          </a:r>
          <a:r>
            <a:rPr lang="ru-RU" sz="2300" kern="1200" dirty="0" err="1" smtClean="0"/>
            <a:t>г.Казани</a:t>
          </a:r>
          <a:endParaRPr lang="ru-RU" sz="2300" kern="1200" dirty="0"/>
        </a:p>
      </dsp:txBody>
      <dsp:txXfrm>
        <a:off x="61741" y="258663"/>
        <a:ext cx="6668934" cy="1141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B8F701-BB69-4312-869F-E94347A23FB0}">
      <dsp:nvSpPr>
        <dsp:cNvPr id="0" name=""/>
        <dsp:cNvSpPr/>
      </dsp:nvSpPr>
      <dsp:spPr>
        <a:xfrm>
          <a:off x="0" y="8206"/>
          <a:ext cx="5568280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Кабинет учителя-логопеда</a:t>
          </a:r>
          <a:endParaRPr lang="ru-RU" sz="3600" kern="1200" dirty="0"/>
        </a:p>
      </dsp:txBody>
      <dsp:txXfrm>
        <a:off x="42151" y="50357"/>
        <a:ext cx="5483978" cy="779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75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403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800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55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647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831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02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25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286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12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515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B3A8D-FF51-4238-AE80-603A8F385B50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CA7ED-84ED-40E4-B1C0-2FDB36AE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6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89262883"/>
              </p:ext>
            </p:extLst>
          </p:nvPr>
        </p:nvGraphicFramePr>
        <p:xfrm>
          <a:off x="1907704" y="402233"/>
          <a:ext cx="6792416" cy="1658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https://im0-tub-ru.yandex.net/i?id=881abcb1d0eac6cfdbe4b38a7ce1a9c9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90403"/>
            <a:ext cx="3912096" cy="391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07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IMG-20210129-WA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7136341" cy="401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817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10203-WA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143000"/>
            <a:ext cx="812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685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IMG-20210203-WA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143000"/>
            <a:ext cx="812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313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10201-WA0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64904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69644650"/>
              </p:ext>
            </p:extLst>
          </p:nvPr>
        </p:nvGraphicFramePr>
        <p:xfrm>
          <a:off x="179512" y="332656"/>
          <a:ext cx="5568280" cy="879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7" name="Picture 3" descr="C:\Users\User\Downloads\IMG-20210201-WA004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5"/>
            <a:ext cx="3917752" cy="522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87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IMG-20210129-WA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7134000" cy="401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6787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3d68233b1606859902f045127fbb581660dc60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20</Words>
  <Application>Microsoft Office PowerPoint</Application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Сине-зеленые волны - шаблон презентации с сайта http://presentation-creation.ru</dc:title>
  <dc:creator>obstinate</dc:creator>
  <dc:description>Шаблон презентации с сайта http://presentation-creation.ru/</dc:description>
  <cp:lastModifiedBy>User</cp:lastModifiedBy>
  <cp:revision>17</cp:revision>
  <dcterms:created xsi:type="dcterms:W3CDTF">2017-06-26T16:55:27Z</dcterms:created>
  <dcterms:modified xsi:type="dcterms:W3CDTF">2021-02-03T11:10:22Z</dcterms:modified>
</cp:coreProperties>
</file>